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318" r:id="rId3"/>
    <p:sldId id="257" r:id="rId4"/>
    <p:sldId id="268" r:id="rId5"/>
    <p:sldId id="287" r:id="rId6"/>
    <p:sldId id="274" r:id="rId7"/>
    <p:sldId id="275" r:id="rId8"/>
    <p:sldId id="276" r:id="rId9"/>
    <p:sldId id="288" r:id="rId10"/>
    <p:sldId id="277" r:id="rId11"/>
    <p:sldId id="259" r:id="rId12"/>
    <p:sldId id="260" r:id="rId13"/>
    <p:sldId id="289" r:id="rId14"/>
    <p:sldId id="290" r:id="rId15"/>
    <p:sldId id="291" r:id="rId16"/>
    <p:sldId id="292" r:id="rId17"/>
    <p:sldId id="293" r:id="rId18"/>
    <p:sldId id="294" r:id="rId19"/>
    <p:sldId id="261" r:id="rId20"/>
    <p:sldId id="262" r:id="rId21"/>
    <p:sldId id="312" r:id="rId22"/>
    <p:sldId id="264" r:id="rId23"/>
    <p:sldId id="313" r:id="rId24"/>
    <p:sldId id="296" r:id="rId25"/>
    <p:sldId id="316" r:id="rId26"/>
    <p:sldId id="297" r:id="rId27"/>
    <p:sldId id="295" r:id="rId28"/>
    <p:sldId id="263" r:id="rId29"/>
    <p:sldId id="298" r:id="rId30"/>
    <p:sldId id="299" r:id="rId31"/>
    <p:sldId id="301" r:id="rId32"/>
    <p:sldId id="303" r:id="rId33"/>
    <p:sldId id="310" r:id="rId34"/>
    <p:sldId id="269" r:id="rId35"/>
    <p:sldId id="300" r:id="rId36"/>
    <p:sldId id="307" r:id="rId37"/>
    <p:sldId id="308" r:id="rId38"/>
    <p:sldId id="309" r:id="rId39"/>
    <p:sldId id="302" r:id="rId40"/>
    <p:sldId id="311" r:id="rId41"/>
    <p:sldId id="304" r:id="rId42"/>
    <p:sldId id="305" r:id="rId43"/>
    <p:sldId id="306" r:id="rId44"/>
    <p:sldId id="317" r:id="rId45"/>
    <p:sldId id="266" r:id="rId46"/>
    <p:sldId id="282" r:id="rId47"/>
    <p:sldId id="283" r:id="rId48"/>
    <p:sldId id="281" r:id="rId49"/>
    <p:sldId id="284" r:id="rId50"/>
    <p:sldId id="285" r:id="rId51"/>
    <p:sldId id="286" r:id="rId52"/>
    <p:sldId id="273" r:id="rId53"/>
    <p:sldId id="320" r:id="rId54"/>
    <p:sldId id="31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E4B60-779E-43E0-B794-CFE328B8B834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853F-3B41-424A-A36C-98E22BB4C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5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AF4A-272F-41C7-954B-B0F7AF8F8B38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6EDC-2711-487C-9D89-70E210E77E8D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2DF-2444-4EEA-9B90-52A54A62C807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936-23EB-4B83-885C-629C5998285B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37BD-91D8-41B7-82DF-368645710C0F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48A-FE6F-4BFB-98FC-A5E070867361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8F5E-C366-441E-AE4D-657D40726000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71A-90EF-4FA6-8001-6F9D1D2DA310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0741-D177-4FDC-8F8A-14E454719586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4637-7BC1-4F37-B4C9-74A337CC5D10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F2B-C1FE-4DAA-AE65-839497D822EA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973958-18BD-43C6-A63F-3FE83EB51EF1}" type="datetime1">
              <a:rPr lang="en-US" smtClean="0"/>
              <a:t>1/28/2016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Galaxy Consulting - www.galaxyconsulting.weebly.com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229600" cy="3352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SharePoint and Other </a:t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Content Management Systems</a:t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Eleonora Babayants</a:t>
            </a:r>
          </a:p>
          <a:p>
            <a:pPr algn="ctr"/>
            <a:r>
              <a:rPr lang="en-US" sz="3600" b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Galaxy </a:t>
            </a: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Consulting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Types 2010 -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534400" cy="61931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5105400" cy="3206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8862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Workflows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533400"/>
            <a:ext cx="4953000" cy="6096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Workflow is the automated movement of documents through a sequence of actions or tasks. 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Workflows can streamline the cost and time required to coordinate business processes.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Set up workflows before they can be started – either in a content type or a library level.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Start a workflow at an item level.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Workflow status can be checked by users.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Workflow can be customized by users.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Workflows can be modified when in progress.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Types – approval, collect feedback, collect signatures, three-state.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workfl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657600" cy="4648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5943600" cy="3206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41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Workflow Types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716280"/>
            <a:ext cx="4419600" cy="57607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Approval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routes a document to people for approval.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Example: controlled documents.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Collect Feedback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 –   routes a document to people for feedback.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Collect Signatures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 –  routes a document to people to collect their digital signatures.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Three-State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manages expiration and management of obsolete documents. This is especially important in the case of controlled documents.</a:t>
            </a:r>
          </a:p>
          <a:p>
            <a:endParaRPr lang="en-US" dirty="0"/>
          </a:p>
        </p:txBody>
      </p:sp>
      <p:pic>
        <p:nvPicPr>
          <p:cNvPr id="4" name="Picture 3" descr="Work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846896" cy="5410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867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_Content_Type_Inform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381999" cy="6248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5638800" cy="3206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 - 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82000" cy="6172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436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 - dem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1"/>
            <a:ext cx="8458200" cy="62293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200" y="6613525"/>
            <a:ext cx="4343400" cy="2444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 setup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553200"/>
            <a:ext cx="4876800" cy="1682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 - dem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477000"/>
            <a:ext cx="5638800" cy="2444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 - dem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696" y="198940"/>
            <a:ext cx="8657704" cy="63542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477000"/>
            <a:ext cx="5486400" cy="2444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3124200" cy="762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Taxonomy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533400"/>
            <a:ext cx="5638800" cy="6019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Taxonomy is a hierarchical structure for the classification and organization of content.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Taxonomy is very important for SharePoint navigation and browsing.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Taxonomy development requires cooperation of departments.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Successful taxonomy – not too deep and not too wide.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There is no such thing as finished taxonomy.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Taxonomy in SharePoint is represented by sites, sub-sites, libraries, lists, and folders.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Create taxonomy before you start creating sites, sub-sites, libraries, lists, folders.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2010 version offers taxonomy management – taxonomy store – managed metadata service.</a:t>
            </a:r>
          </a:p>
        </p:txBody>
      </p:sp>
      <p:pic>
        <p:nvPicPr>
          <p:cNvPr id="4" name="Picture 3" descr="Tax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857500" cy="480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2578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81737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SharePoint Content Types</a:t>
            </a:r>
          </a:p>
          <a:p>
            <a:pPr marL="342900" indent="-342900">
              <a:buAutoNum type="arabicPeriod"/>
            </a:pPr>
            <a:r>
              <a:rPr lang="en-US" dirty="0"/>
              <a:t>SharePoint </a:t>
            </a:r>
            <a:r>
              <a:rPr lang="en-US" dirty="0" smtClean="0"/>
              <a:t>Workflows</a:t>
            </a:r>
          </a:p>
          <a:p>
            <a:pPr marL="342900" indent="-342900">
              <a:buAutoNum type="arabicPeriod"/>
            </a:pPr>
            <a:r>
              <a:rPr lang="en-US" dirty="0"/>
              <a:t>SharePoint </a:t>
            </a:r>
            <a:r>
              <a:rPr lang="en-US" dirty="0" smtClean="0"/>
              <a:t>Taxonomy</a:t>
            </a:r>
          </a:p>
          <a:p>
            <a:pPr marL="342900" indent="-342900">
              <a:buAutoNum type="arabicPeriod"/>
            </a:pPr>
            <a:r>
              <a:rPr lang="en-US" dirty="0"/>
              <a:t>SharePoint </a:t>
            </a:r>
            <a:r>
              <a:rPr lang="en-US" dirty="0" smtClean="0"/>
              <a:t>Search</a:t>
            </a:r>
          </a:p>
          <a:p>
            <a:pPr marL="342900" indent="-342900">
              <a:buAutoNum type="arabicPeriod"/>
            </a:pPr>
            <a:r>
              <a:rPr lang="en-US" dirty="0"/>
              <a:t>SharePoint </a:t>
            </a:r>
            <a:r>
              <a:rPr lang="en-US" dirty="0" smtClean="0"/>
              <a:t>Collaboration</a:t>
            </a:r>
          </a:p>
          <a:p>
            <a:pPr marL="342900" indent="-342900">
              <a:buAutoNum type="arabicPeriod"/>
            </a:pPr>
            <a:r>
              <a:rPr lang="en-US" dirty="0"/>
              <a:t>SharePoint </a:t>
            </a:r>
            <a:r>
              <a:rPr lang="en-US" dirty="0" smtClean="0"/>
              <a:t>Business Solutions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Other CMS – Documentum, </a:t>
            </a:r>
            <a:r>
              <a:rPr lang="en-US" dirty="0" err="1" smtClean="0"/>
              <a:t>TeamSite</a:t>
            </a:r>
            <a:r>
              <a:rPr lang="en-US" dirty="0" smtClean="0"/>
              <a:t>, </a:t>
            </a:r>
            <a:r>
              <a:rPr lang="en-US" dirty="0" err="1" smtClean="0"/>
              <a:t>OpenText</a:t>
            </a:r>
            <a:r>
              <a:rPr lang="en-US" dirty="0" smtClean="0"/>
              <a:t>, Oracle UCM, Open Source</a:t>
            </a:r>
          </a:p>
          <a:p>
            <a:pPr marL="342900" indent="-342900">
              <a:buAutoNum type="arabicPeriod"/>
            </a:pPr>
            <a:r>
              <a:rPr lang="en-US" dirty="0" smtClean="0"/>
              <a:t>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8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3657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Taxonomy  Factors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609600"/>
            <a:ext cx="5410200" cy="57150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three key factors in taxonomy development: business context, content,  and a user.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Business Context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What is the purpose of the taxonomy?  How is the taxonomy going to be used?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What is the content scope? Possibilities include companywide, within an organizational unit, etc.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content sources will the taxonomy be built upon?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Who will be using the taxonomy? Possibilities include employees, customers, partners, etc. What are the user profiles?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 taxonomy with users feedback.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axonomy 3 factor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3048000" cy="4495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436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xonomy share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8686800" cy="6400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3340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28956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Search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457200"/>
            <a:ext cx="57150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Full text search – quick search.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Full text search – advanced search.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Create a site “advanced search”, edit the web part to update metadata.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The crawler and metadata have to be configured on the server administration level.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Limit search results by site.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Limit search results  - metadata search.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 descr="search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2438400" cy="2667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35052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Search 2010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09600"/>
            <a:ext cx="5410200" cy="60198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Search significantly improved in 2010 version.</a:t>
            </a:r>
          </a:p>
          <a:p>
            <a:pPr algn="just">
              <a:buNone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and experience search: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dedicated ranking system based on My Site;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phonetic and nickname search – Geoff and Jeff;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keyword and colleague mining – extracts information from messages in Outlook.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Content search: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metadata refinement – faceted search;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click through relevancy – based on users clicking for similar queries;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taxonomy tag integration;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advanced content processing – extract and create metadata to improve search results;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contextual search – refinement based on the user profile;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thumbnails and previews.</a:t>
            </a:r>
          </a:p>
          <a:p>
            <a:endParaRPr lang="en-US" dirty="0"/>
          </a:p>
        </p:txBody>
      </p:sp>
      <p:pic>
        <p:nvPicPr>
          <p:cNvPr id="4" name="Picture 3" descr="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2390775" cy="22098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 Demo - to 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399" cy="61722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 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 page in the navig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82000" cy="61722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 demo 2010 - search resul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382000" cy="6209607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886200" cy="78028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Collaboration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62000"/>
            <a:ext cx="4876800" cy="5715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quickly capture and share ideas by creating simple pages with links that anybody can edit. Great tool for brainstorming!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Blog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web site that enables to share the information. Contains dated posts in chronological order and comments.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Discussion Boards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to share information and discuss topics with other people.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My Site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is a personal site that gives you a central location to manage and store your documents, content, links, and contacts.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sharepoint_solution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333750" cy="4953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ki 2010 cre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534400" cy="6288505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4038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 Types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85800"/>
            <a:ext cx="4800600" cy="5867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 content type is a group of settings that describe the shared behavior  of a specific group of documents. 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Content types make it possible to organize and manage documents in a consistent way across a site.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Categorize your documents: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Document Type = Content Type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For example, SOPs, Work Instructions, White Papers, Articles.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GMP environment, there are controlled documents. Content types are very useful to manage them.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4" name="Picture 3" descr="content types 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657601" cy="42671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57912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ki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61722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e blog or other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6225"/>
            <a:ext cx="8534399" cy="630555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7126"/>
            <a:ext cx="8686800" cy="6238917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epoint my 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686800" cy="62484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124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Business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685800"/>
            <a:ext cx="54864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Electronic Forms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can create forms using InfoPath.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Project Management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the site that allows to track project tasks.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Issues Tracking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list to track issues.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Surveys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can create and send surveys.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Dashboards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to display business data and reports.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harepoint bus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2628900" cy="27432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 solu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2484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onic forms set 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26813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onic 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8077200" cy="571499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onic for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62484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tasks 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15" y="228600"/>
            <a:ext cx="8394185" cy="617219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4191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 Types  Hierarchy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85800"/>
            <a:ext cx="4876800" cy="5943600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Content types  are organized into a hierarchy: parent and child content types.</a:t>
            </a:r>
          </a:p>
          <a:p>
            <a:pPr algn="just">
              <a:buNone/>
            </a:pPr>
            <a:endParaRPr lang="en-US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Site content types </a:t>
            </a:r>
            <a:r>
              <a:rPr lang="en-US" sz="5500" b="1" dirty="0" smtClean="0">
                <a:latin typeface="Times New Roman" pitchFamily="18" charset="0"/>
                <a:cs typeface="Times New Roman" pitchFamily="18" charset="0"/>
              </a:rPr>
              <a:t>---&gt;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 parent content types.</a:t>
            </a:r>
          </a:p>
          <a:p>
            <a:pPr algn="just">
              <a:buNone/>
            </a:pPr>
            <a:endParaRPr lang="en-US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Library or list content types -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--&gt; child content types.</a:t>
            </a:r>
          </a:p>
          <a:p>
            <a:pPr algn="just">
              <a:buNone/>
            </a:pPr>
            <a:endParaRPr lang="en-US" sz="5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Site content type ---&gt; metadata, workflows, policies.</a:t>
            </a:r>
          </a:p>
          <a:p>
            <a:pPr algn="just">
              <a:buNone/>
            </a:pPr>
            <a:endParaRPr lang="en-US" sz="5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Library content type ---&gt; will inherit them.</a:t>
            </a:r>
          </a:p>
          <a:p>
            <a:pPr algn="just">
              <a:buNone/>
            </a:pPr>
            <a:endParaRPr lang="en-US" sz="5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Create libraries ---&gt; select a site content type ---&gt; all metadata, workflows, policies will be applied.</a:t>
            </a:r>
          </a:p>
          <a:p>
            <a:pPr algn="just">
              <a:buNone/>
            </a:pPr>
            <a:endParaRPr lang="en-US" sz="5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Change settings for many libraries ---&gt; change the site content type.</a:t>
            </a:r>
          </a:p>
          <a:p>
            <a:pPr algn="just">
              <a:buNone/>
            </a:pPr>
            <a:endParaRPr lang="en-US" sz="55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5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Change settings for  one library only ---&gt; change that library settings only; it will not override the parent type.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ontent Ty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3886200" cy="4648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689725"/>
            <a:ext cx="5105400" cy="1682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v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29600" cy="62484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1"/>
            <a:ext cx="8763000" cy="64770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hboard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835" y="228600"/>
            <a:ext cx="8888329" cy="63246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hboard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534400" cy="6267621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011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3733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Other CMS - Documentum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600"/>
            <a:ext cx="5181600" cy="6096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Produced by EMC and includes: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7600" b="1" dirty="0" smtClean="0">
                <a:latin typeface="Times New Roman" pitchFamily="18" charset="0"/>
                <a:cs typeface="Times New Roman" pitchFamily="18" charset="0"/>
              </a:rPr>
              <a:t>Content Security 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- secure access to sensitive information: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Information Rights Management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IRM Client for E-Mail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IRM Client for Microsoft Office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IRM Client for PDF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Trusted Content Services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7600" b="1" dirty="0" smtClean="0">
                <a:latin typeface="Times New Roman" pitchFamily="18" charset="0"/>
                <a:cs typeface="Times New Roman" pitchFamily="18" charset="0"/>
              </a:rPr>
              <a:t>Digital Asset Management 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- for managing digital assets;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7600" b="1" dirty="0" smtClean="0">
                <a:latin typeface="Times New Roman" pitchFamily="18" charset="0"/>
                <a:cs typeface="Times New Roman" pitchFamily="18" charset="0"/>
              </a:rPr>
              <a:t>Records Management </a:t>
            </a: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- to control records lifecycle: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Federated Records Services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Physical Records Services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Records Manager</a:t>
            </a:r>
          </a:p>
          <a:p>
            <a:pPr lvl="1">
              <a:lnSpc>
                <a:spcPct val="120000"/>
              </a:lnSpc>
            </a:pPr>
            <a:r>
              <a:rPr lang="en-US" sz="7600" dirty="0" smtClean="0">
                <a:latin typeface="Times New Roman" pitchFamily="18" charset="0"/>
                <a:cs typeface="Times New Roman" pitchFamily="18" charset="0"/>
              </a:rPr>
              <a:t>Documentum Retention Policy Services</a:t>
            </a:r>
          </a:p>
          <a:p>
            <a:pPr lvl="0">
              <a:lnSpc>
                <a:spcPct val="120000"/>
              </a:lnSpc>
              <a:buNone/>
            </a:pPr>
            <a:endParaRPr lang="en-US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Documen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81200"/>
            <a:ext cx="3352800" cy="44196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505200" cy="12374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Other CMS - Documentum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09600"/>
            <a:ext cx="5181600" cy="60198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Documentum Standard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to organize and control enterprise content;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Documentum CenterStage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Documentum eRoom - online team collaboration 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Documentum Platform – includes XML component management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Documentum Platform Extensions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Documentum Repository Services for SharePoint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can redirect content normally destined for SharePoint’s and send it to a Documentum repository.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Documentum Webtop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Documentum xDB </a:t>
            </a:r>
          </a:p>
        </p:txBody>
      </p:sp>
      <p:pic>
        <p:nvPicPr>
          <p:cNvPr id="5" name="Picture 4" descr="Documentum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2362200" cy="35052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3528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Other CMS - Documentum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44196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Documemtum xCP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high performance platform to organize and control enterprise content: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Documentum Platform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Documentum Platform Extensions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Documentum xCP Designer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Documentum xCP for Business Process Management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Documentum xCP Process Analyzer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Documentum xCP xCelerators</a:t>
            </a:r>
          </a:p>
          <a:p>
            <a:endParaRPr lang="en-US" dirty="0"/>
          </a:p>
        </p:txBody>
      </p:sp>
      <p:pic>
        <p:nvPicPr>
          <p:cNvPr id="6" name="Picture 5" descr="documentu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267200" cy="48006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581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Other CMS - TeamSite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"/>
            <a:ext cx="4495800" cy="6324600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Produced by Interwoven, acquired by Autonomy, then by HP.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It is a component CMS - manages content at a component level rather than at the document level.</a:t>
            </a:r>
            <a:r>
              <a:rPr lang="en-US" sz="4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It includes: </a:t>
            </a:r>
          </a:p>
          <a:p>
            <a:pPr algn="just">
              <a:buNone/>
            </a:pP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ContentCenter Standard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 - portal with easy interface;</a:t>
            </a:r>
          </a:p>
          <a:p>
            <a:pPr algn="just">
              <a:buNone/>
            </a:pP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ContentCenter Professional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 - portal with advanced interface for content contribution and management;</a:t>
            </a:r>
          </a:p>
          <a:p>
            <a:pPr algn="just">
              <a:buFont typeface="Wingdings" pitchFamily="2" charset="2"/>
              <a:buChar char="v"/>
            </a:pP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FormsPublisher -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for structured, form-based content authoring;</a:t>
            </a:r>
          </a:p>
          <a:p>
            <a:pPr algn="just">
              <a:buNone/>
            </a:pP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SitePublisher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 - a WYSIWYG content contribution interface with a reusable component based architecture;</a:t>
            </a:r>
          </a:p>
          <a:p>
            <a:pPr algn="just">
              <a:buNone/>
            </a:pP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MediaBin Digital Asset Management Server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 - for rich media asset management;</a:t>
            </a:r>
          </a:p>
          <a:p>
            <a:pPr algn="just">
              <a:buNone/>
            </a:pP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MetaTagger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 - content intelligence services for automated metadata extraction and recommendation.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amsi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191000" cy="5257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Other CMS –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Open Text ECM Suite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609600"/>
            <a:ext cx="4038600" cy="5867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 Text ECM suite: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Document management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formerly Livelink - provides full lifecycle management for  documents;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Digital asset management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Records management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managing the retention and disposition of records – complies with FDA regulations;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Web content management – </a:t>
            </a:r>
            <a:r>
              <a:rPr lang="en-US" sz="2000" dirty="0" smtClean="0"/>
              <a:t>for web content applications; includes portal;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eDocs</a:t>
            </a:r>
            <a:r>
              <a:rPr lang="en-US" sz="2000" dirty="0" smtClean="0"/>
              <a:t> – formerly Hummingbird</a:t>
            </a:r>
          </a:p>
          <a:p>
            <a:pPr>
              <a:buNone/>
            </a:pPr>
            <a:r>
              <a:rPr lang="en-US" sz="2000" dirty="0" smtClean="0"/>
              <a:t>     - for managing  all forms of content; also includes collaboration, forums, blogs, wikis, instant messaging, and provides business process management tools.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open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800600" cy="54102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324600"/>
            <a:ext cx="3048000" cy="349250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Types 2010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62472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4495800" cy="1682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3733800" cy="12009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Other CMS – Oracle UCM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33400"/>
            <a:ext cx="4572000" cy="5791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Formerly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Stellent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is a component CMS, supports entire content lifecycle.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Includes: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content management;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 management;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digital asset management;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records and retention management;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personalized content delivery;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categorization;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portal integration;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SharePoint integration;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 capture and scanning integration;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content conversion and transformation.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racle u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2362200" cy="32004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8006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Information Request Management System (IRMS)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609600"/>
            <a:ext cx="3886200" cy="60198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Medical information software – produced by OBA - for handling medical communications; allows to record requests for information and responses;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utilizing a shared database (Oracle, SQL, MS Access) to store request data and standard response documents;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includes FAQ management, contact management,  content management, adverse events, product complaints modules;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integrates with Siebel for CRM and Documentum for document management;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FDA and CFR 21 compliant and validated;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hosting services are available.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R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4572000" cy="54864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46837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886200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Other CMS – Open Source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685800"/>
            <a:ext cx="4495800" cy="5638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 Source free CMS: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/>
              <a:t>used for web sites, knowledge management and collaboration.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Joomla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used for publishing content on the web and intranet.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Alfresco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enterprise content management system, includes:  document management, web content management system, records management, content platform, collaboration.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ontent-Management-System ty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46111"/>
            <a:ext cx="4343400" cy="481188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24600"/>
            <a:ext cx="54864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28800" y="685800"/>
            <a:ext cx="4800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 &amp; 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057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Questions ?</a:t>
            </a:r>
            <a:endParaRPr lang="en-US" sz="2800" dirty="0"/>
          </a:p>
        </p:txBody>
      </p:sp>
      <p:pic>
        <p:nvPicPr>
          <p:cNvPr id="5" name="Picture 4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1914525" cy="2390775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53862" y="63246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2669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09" y="3276600"/>
            <a:ext cx="3886200" cy="609602"/>
          </a:xfrm>
        </p:spPr>
        <p:txBody>
          <a:bodyPr/>
          <a:lstStyle/>
          <a:p>
            <a:r>
              <a:rPr lang="fr-F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Eleonora </a:t>
            </a:r>
            <a:r>
              <a:rPr lang="fr-FR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Babayants</a:t>
            </a:r>
            <a:endParaRPr lang="fr-FR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65913" y="3962400"/>
            <a:ext cx="6302991" cy="26670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eleonora@galaxyconsulting.net</a:t>
            </a:r>
            <a:b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650-474-0955</a:t>
            </a:r>
          </a:p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650-716-3609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www.galaxyconsulting.net</a:t>
            </a:r>
          </a:p>
          <a:p>
            <a:pPr algn="ctr"/>
            <a:r>
              <a:rPr lang="en-US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GalaxyConsult</a:t>
            </a:r>
            <a:endParaRPr lang="en-US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Facebook.com/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GalaxyConsult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458200" cy="24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2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Types 2010 -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399" cy="6248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77000"/>
            <a:ext cx="5181600" cy="2444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types 2010 - adding new t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2875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629400"/>
            <a:ext cx="3657600" cy="920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_Content_Type_Inform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8458200" cy="6172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77000"/>
            <a:ext cx="5715000" cy="24447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types - library setti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791200" cy="365125"/>
          </a:xfrm>
        </p:spPr>
        <p:txBody>
          <a:bodyPr/>
          <a:lstStyle/>
          <a:p>
            <a:r>
              <a:rPr lang="en-US" dirty="0" smtClean="0"/>
              <a:t>Galaxy Consulting - www.galaxyconsulting.net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3537</TotalTime>
  <Words>1358</Words>
  <Application>Microsoft Office PowerPoint</Application>
  <PresentationFormat>On-screen Show (4:3)</PresentationFormat>
  <Paragraphs>266</Paragraphs>
  <Slides>54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  SharePoint and Other  Content Management Systems  </vt:lpstr>
      <vt:lpstr>Agenda</vt:lpstr>
      <vt:lpstr>Content Types</vt:lpstr>
      <vt:lpstr>Content Types 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Workflows</vt:lpstr>
      <vt:lpstr>Workflow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Taxonomy</vt:lpstr>
      <vt:lpstr>Taxonomy  Factors</vt:lpstr>
      <vt:lpstr>PowerPoint Presentation</vt:lpstr>
      <vt:lpstr>Search</vt:lpstr>
      <vt:lpstr>Search 2010</vt:lpstr>
      <vt:lpstr>PowerPoint Presentation</vt:lpstr>
      <vt:lpstr>PowerPoint Presentation</vt:lpstr>
      <vt:lpstr>PowerPoint Presentation</vt:lpstr>
      <vt:lpstr>PowerPoint Presentation</vt:lpstr>
      <vt:lpstr>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CMS - Documentum</vt:lpstr>
      <vt:lpstr>Other CMS - Documentum</vt:lpstr>
      <vt:lpstr>Other CMS - Documentum</vt:lpstr>
      <vt:lpstr>Other CMS - TeamSite</vt:lpstr>
      <vt:lpstr>Other CMS –  Open Text ECM Suite</vt:lpstr>
      <vt:lpstr>Other CMS – Oracle UCM</vt:lpstr>
      <vt:lpstr>Information Request Management System (IRMS)</vt:lpstr>
      <vt:lpstr>Other CMS – Open Source</vt:lpstr>
      <vt:lpstr>PowerPoint Presentation</vt:lpstr>
      <vt:lpstr>Eleonora Babayants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Management for Medical Affairs</dc:title>
  <dc:creator>Eleonora</dc:creator>
  <cp:lastModifiedBy>Eleonora</cp:lastModifiedBy>
  <cp:revision>501</cp:revision>
  <dcterms:created xsi:type="dcterms:W3CDTF">2012-01-15T02:19:18Z</dcterms:created>
  <dcterms:modified xsi:type="dcterms:W3CDTF">2016-01-29T07:38:28Z</dcterms:modified>
</cp:coreProperties>
</file>