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65" r:id="rId3"/>
    <p:sldId id="279" r:id="rId4"/>
    <p:sldId id="271" r:id="rId5"/>
    <p:sldId id="278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E4B60-779E-43E0-B794-CFE328B8B834}" type="datetimeFigureOut">
              <a:rPr lang="en-US" smtClean="0"/>
              <a:pPr/>
              <a:t>1/30/2016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8853F-3B41-424A-A36C-98E22BB4C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9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8853F-3B41-424A-A36C-98E22BB4C5B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8853F-3B41-424A-A36C-98E22BB4C5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8853F-3B41-424A-A36C-98E22BB4C5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8853F-3B41-424A-A36C-98E22BB4C5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83E6-0D9D-4CEF-B44A-1E534CF2CB63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0FD-1A42-4910-BEC3-A2AD97572EDB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7B8-8C9D-42E0-84D4-3F2A00B8371A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B1F5-3D4B-46D7-904C-BC5A7F88588F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75C7-EF21-4194-A00D-52F4F4F82E03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9F4F-B9D5-42D2-8BEF-BAEC2B7A0719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20F-EB39-47B7-9FAE-CF9AFBFE295C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4DB-289C-4381-B4BC-5101BB05B8B3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7C5-4EA7-4315-A2C1-479E8853301C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41F-BFB2-4EE2-AE78-B2864B46377C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4E6D-854B-40A6-BDEC-38C6F0523FA1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69DC57-B0E2-4B38-B445-6430812BDDEC}" type="datetime1">
              <a:rPr lang="en-US" smtClean="0"/>
              <a:t>1/30/2016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Galaxy Consulting - www.galaxyconsulting.weebly.com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CBDF9-D2FF-43E7-8F89-B64C5195395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229600" cy="3352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 Governance in SharePoint</a:t>
            </a:r>
            <a:b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Eleonora Babayants</a:t>
            </a:r>
          </a:p>
          <a:p>
            <a:pPr algn="ctr"/>
            <a:r>
              <a:rPr lang="en-US" sz="3600" b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Galaxy </a:t>
            </a:r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Consulting</a:t>
            </a:r>
            <a:endParaRPr lang="en-US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886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Information Governance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33400"/>
            <a:ext cx="5029200" cy="6096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the set of policies, procedures, processes, roles, metrics, and controls implemented to manage information. 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Supports regulatory, legal, risk, and operational requirements.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Should be based on a company specific requirements.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 governing body – executives, IT, division leaders, compliance, legal.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 initial principles and goals – metadata, templates, guidelines, compliance, training, branding. Be clear about roles.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 educational strategy – formal and outgoing.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 an ongoing plan and measure against original principals and goals.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Top-down support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Define procedures with users feedback.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nfoGovernan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81200"/>
            <a:ext cx="3505200" cy="46482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438900"/>
            <a:ext cx="5181600" cy="381000"/>
          </a:xfrm>
        </p:spPr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Galaxy Consulting -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www.galaxyconsulting.net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2438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Information Governance Methods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609600"/>
            <a:ext cx="56388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Content types – determine what you will upload into your CMS;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Document owners – determine and enter into metadata;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Retention schedule – define by document type and set up workflow to alert the administrator;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Change management and control – no changes without approval;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Naming conventions – for each document type;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Approval and publishing documents – to verify the content before it has been published;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for checked out documents – define and enforce;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Permissions – set up users group and assign them to document types.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nfo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09800"/>
            <a:ext cx="2895600" cy="3810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562600" cy="365125"/>
          </a:xfrm>
        </p:spPr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Galaxy Consulting -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www.galaxyconsulting.net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429000" cy="19994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Information Governance in SharePoint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609600"/>
            <a:ext cx="5334000" cy="5867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What to govern: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growth of server, size of uploaded documents and their longevity, block some file types, for example exe files.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Asset classification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develop classification for your site collections and sites and associate business value to them.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Lifecycle management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identify active and unused sites.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Branding and templates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choose templates.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Information architecture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metadata, taxonomy, navigation.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Records management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retention schedule.</a:t>
            </a:r>
          </a:p>
          <a:p>
            <a:pPr lvl="1">
              <a:lnSpc>
                <a:spcPct val="15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nfo governance 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0"/>
            <a:ext cx="3257550" cy="43434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324600"/>
            <a:ext cx="5410200" cy="365125"/>
          </a:xfrm>
        </p:spPr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Galaxy Consulting -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www.galaxyconsulting.net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35052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Information Governance in SharePoint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542499"/>
            <a:ext cx="4876800" cy="6096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Content types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– consistent metadata, workflows, policies.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Content approval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– control the publication of content.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Information management policies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Auditing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logs events such as editing and viewing documents.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Expiration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set a content type to expire on a certain date and a workflow.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Labeling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searchable text, specifies a label to associate with a type of document or list item based on metadata.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Barcode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to track a physical copy of a document.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nfoGovernanc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4038600" cy="48768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492875"/>
            <a:ext cx="4724400" cy="365125"/>
          </a:xfrm>
        </p:spPr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Galaxy Consulting -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www.galaxyconsulting.net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309" y="3276600"/>
            <a:ext cx="3886200" cy="609602"/>
          </a:xfrm>
        </p:spPr>
        <p:txBody>
          <a:bodyPr/>
          <a:lstStyle/>
          <a:p>
            <a:r>
              <a:rPr lang="fr-FR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Eleonora </a:t>
            </a:r>
            <a:r>
              <a:rPr lang="fr-FR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Babayants</a:t>
            </a:r>
            <a:endParaRPr lang="fr-FR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65913" y="3962400"/>
            <a:ext cx="6302991" cy="2667000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fr-FR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eleonora@galaxyconsulting.net</a:t>
            </a:r>
            <a:br>
              <a:rPr lang="fr-FR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fr-FR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650-474-0955</a:t>
            </a:r>
          </a:p>
          <a:p>
            <a:pPr algn="ctr"/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650-716-3609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www.galaxyconsulting.net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Twitter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GalaxyConsult</a:t>
            </a: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Facebook.com/</a:t>
            </a:r>
            <a:r>
              <a:rPr lang="en-US" sz="24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GalaxyConsult</a:t>
            </a: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8458200" cy="247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261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3262</TotalTime>
  <Words>317</Words>
  <Application>Microsoft Office PowerPoint</Application>
  <PresentationFormat>On-screen Show (4:3)</PresentationFormat>
  <Paragraphs>57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Information Governance in SharePoint  </vt:lpstr>
      <vt:lpstr>Information Governance</vt:lpstr>
      <vt:lpstr>Information Governance Methods</vt:lpstr>
      <vt:lpstr>Information Governance in SharePoint</vt:lpstr>
      <vt:lpstr>Information Governance in SharePoint</vt:lpstr>
      <vt:lpstr>Eleonora Babayants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 for Medical Affairs</dc:title>
  <dc:creator>Eleonora</dc:creator>
  <cp:lastModifiedBy>Eleonora</cp:lastModifiedBy>
  <cp:revision>483</cp:revision>
  <dcterms:created xsi:type="dcterms:W3CDTF">2012-01-15T02:19:18Z</dcterms:created>
  <dcterms:modified xsi:type="dcterms:W3CDTF">2016-01-30T08:42:22Z</dcterms:modified>
</cp:coreProperties>
</file>